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12fa6cde8_0_3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12fa6cde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12fa6cde8_0_3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12fa6cde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6f90357f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6f9035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12fa6cde8_0_3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12fa6cde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12fa6cde8_0_3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12fa6cde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12fa6cde8_0_3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12fa6cde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12fa6cde8_0_3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012fa6cde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12fa6cde8_0_3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12fa6cde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 Medium"/>
                <a:ea typeface="Montserrat Medium"/>
                <a:cs typeface="Montserrat Medium"/>
                <a:sym typeface="Montserrat Medium"/>
              </a:rPr>
              <a:t>Prepoznavanje facijalnih ekspresija korišćenjem dubokih neuronskih mreža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Mihailo Simić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25" y="707000"/>
            <a:ext cx="7451875" cy="37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757475" y="1558300"/>
            <a:ext cx="3274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Facijalne ekspresije korisnika su slikane putem kamere, sačuvane i procesuirane treniranim modelima.</a:t>
            </a:r>
            <a:endParaRPr sz="1400"/>
          </a:p>
        </p:txBody>
      </p:sp>
      <p:sp>
        <p:nvSpPr>
          <p:cNvPr id="198" name="Google Shape;19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Demonstracija prepoznavanja emocija</a:t>
            </a:r>
            <a:endParaRPr b="1"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757475" y="3451900"/>
            <a:ext cx="3274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EmotionNet</a:t>
            </a:r>
            <a:r>
              <a:rPr lang="en"/>
              <a:t> model je korišćen prilikom demonstracije jer se najbolje pokazao u trening etapi sa najvećom tačnosti.</a:t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0" l="0" r="0" t="4269"/>
          <a:stretch/>
        </p:blipFill>
        <p:spPr>
          <a:xfrm>
            <a:off x="4425550" y="1787163"/>
            <a:ext cx="4364225" cy="2349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3"/>
          <p:cNvCxnSpPr>
            <a:stCxn id="197" idx="2"/>
            <a:endCxn id="199" idx="0"/>
          </p:cNvCxnSpPr>
          <p:nvPr/>
        </p:nvCxnSpPr>
        <p:spPr>
          <a:xfrm>
            <a:off x="2394725" y="2472400"/>
            <a:ext cx="0" cy="9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Zaključak</a:t>
            </a:r>
            <a:endParaRPr b="1"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104400" y="2285025"/>
            <a:ext cx="3403200" cy="21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Postigli smo</a:t>
            </a:r>
            <a:endParaRPr b="1" sz="1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Isprojektovani i istrenirani modeli dubokih neuronskih mreža za prepoznavanje facijalnih espresija, pri čemu model dostiže tačnosti do </a:t>
            </a:r>
            <a:r>
              <a:rPr b="1" lang="en" sz="1400"/>
              <a:t>63%</a:t>
            </a:r>
            <a:r>
              <a:rPr lang="en" sz="1400"/>
              <a:t>.</a:t>
            </a:r>
            <a:endParaRPr sz="1400"/>
          </a:p>
        </p:txBody>
      </p:sp>
      <p:sp>
        <p:nvSpPr>
          <p:cNvPr id="208" name="Google Shape;208;p24"/>
          <p:cNvSpPr txBox="1"/>
          <p:nvPr>
            <p:ph idx="2" type="body"/>
          </p:nvPr>
        </p:nvSpPr>
        <p:spPr>
          <a:xfrm>
            <a:off x="4757675" y="2285025"/>
            <a:ext cx="3403200" cy="21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Poboljšanja </a:t>
            </a:r>
            <a:endParaRPr b="1"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Implementirati naprednije metode podešavanja parametara učenja kao što su </a:t>
            </a:r>
            <a:r>
              <a:rPr b="1" lang="en" sz="1400"/>
              <a:t>StepLR</a:t>
            </a:r>
            <a:r>
              <a:rPr lang="en" sz="1400"/>
              <a:t> i </a:t>
            </a:r>
            <a:r>
              <a:rPr b="1" lang="en" sz="1400"/>
              <a:t>CyclicLR.</a:t>
            </a:r>
            <a:endParaRPr b="1"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Ponovo istrenirati modele na više epoha sa izmenjenim strukturama samih mreža, dodati još slojeva i slično.</a:t>
            </a:r>
            <a:endParaRPr sz="1400"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800" y="1766625"/>
            <a:ext cx="518400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075" y="1766622"/>
            <a:ext cx="518400" cy="5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b="0" l="25049" r="25049" t="0"/>
          <a:stretch/>
        </p:blipFill>
        <p:spPr>
          <a:xfrm>
            <a:off x="4572000" y="0"/>
            <a:ext cx="45763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91125" y="2295300"/>
            <a:ext cx="43800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Hvala na pažnji</a:t>
            </a:r>
            <a:endParaRPr b="1" sz="4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054750" y="393750"/>
            <a:ext cx="7281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Uvod u duboke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euronske mreže.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054750" y="1567550"/>
            <a:ext cx="3645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Šta su duboke neuronske mreže?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400"/>
              <a:t>Inspirisan ljudskim mozgom, koji se sastoji od slojeva koji obrađuju ulazne podatke kako bi izdvojili karakteristike i izvršili predikcije.</a:t>
            </a:r>
            <a:r>
              <a:rPr b="1" lang="en" sz="1600"/>
              <a:t> 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Primene konvolutivnih mreža.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Revolucionisanje zadataka prepoznavanja slika, kao što su prepoznavanje lica, detekcija objekata i medicinska dijagnostika.</a:t>
            </a:r>
            <a:endParaRPr sz="1400"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21544" r="21550" t="0"/>
          <a:stretch/>
        </p:blipFill>
        <p:spPr>
          <a:xfrm>
            <a:off x="5074725" y="563599"/>
            <a:ext cx="3740001" cy="401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045975" y="1378800"/>
            <a:ext cx="3279000" cy="23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Skup podataka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35.887 crno-belih slika (48x48)px veličine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7 klasa emocija: sreća, tuga, neutralnost, strah, iznenađenost, gađenje, bes</a:t>
            </a:r>
            <a:endParaRPr sz="1400"/>
          </a:p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4656975" y="1398000"/>
            <a:ext cx="4042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Podela podataka</a:t>
            </a:r>
            <a:endParaRPr sz="2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Trening skup: </a:t>
            </a:r>
            <a:r>
              <a:rPr lang="en" sz="1400"/>
              <a:t>28.709 instanci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Validacioni skup:</a:t>
            </a:r>
            <a:r>
              <a:rPr lang="en" sz="1400"/>
              <a:t> 3.589 instanci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Test</a:t>
            </a:r>
            <a:r>
              <a:rPr b="1" lang="en" sz="1400"/>
              <a:t> skup:</a:t>
            </a:r>
            <a:r>
              <a:rPr lang="en" sz="1400"/>
              <a:t> 3.589 instanci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Modeli dubokog učenja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82775" y="1567550"/>
            <a:ext cx="2653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FCNN</a:t>
            </a:r>
            <a:endParaRPr b="1" sz="1800"/>
          </a:p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Sastoji se od potpuno povezanih slojeva, ali nema sposobnost da prepozna prostorne karakteristike u slikama, što ograničava performanse u zadacima vezanim za slike.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2836575" y="1567550"/>
            <a:ext cx="30000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SimpleConvNN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Jednostavna konvolutivna neuronska mreža sa 2 sloja konvolucije, MaxPooling slojevima i ReLU nelinarnom funkcijom aktivacije. Efektivna za bazičnije primene prepoznavanja slika i lica.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5836575" y="1567550"/>
            <a:ext cx="30000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EmotionNet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Napredniji CNN sa 3 sloja konvolucije, MaxPooling-om i dropout regularizacijom. Ovaj model je postigao najveću tačnost u zadatku prepoznavanja emocija.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054750" y="393750"/>
            <a:ext cx="7281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FCNN</a:t>
            </a:r>
            <a:endParaRPr b="1"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054750" y="1567550"/>
            <a:ext cx="3645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Struktura modela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FCNN se sastoji od 4 potpuno povezana sloja, ima </a:t>
            </a:r>
            <a:r>
              <a:rPr b="1" lang="en" sz="1400"/>
              <a:t>305.607</a:t>
            </a:r>
            <a:r>
              <a:rPr lang="en" sz="1400"/>
              <a:t> trenirabilnih parametara, i koristi ReLU aktivacionu funkciju za nelinearnost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Očekivane performanse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Ograničene performanse na slikama zbog svoje strukture koje ne procesiraju prostorne karakteristike na slikama efikasno</a:t>
            </a:r>
            <a:endParaRPr sz="1400"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0" l="18990" r="18990" t="0"/>
          <a:stretch/>
        </p:blipFill>
        <p:spPr>
          <a:xfrm>
            <a:off x="5074725" y="563599"/>
            <a:ext cx="3740002" cy="40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500" y="712675"/>
            <a:ext cx="7460199" cy="37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054750" y="393750"/>
            <a:ext cx="7281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SimpleConvNN</a:t>
            </a:r>
            <a:endParaRPr b="1"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054750" y="1567550"/>
            <a:ext cx="3645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Struktura modela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Jednostavniji model sa 2 sloja konvolucije, praćen sa dva potpuno povezana sloja neurona.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63.623</a:t>
            </a:r>
            <a:r>
              <a:rPr lang="en" sz="1400"/>
              <a:t> trenirabilnih parametara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ReLU funkcija aktivacije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Očekivane performanse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Model pokazuje značajan napredak u odnosu na </a:t>
            </a:r>
            <a:r>
              <a:rPr b="1" lang="en" sz="1400"/>
              <a:t>FCNN</a:t>
            </a:r>
            <a:r>
              <a:rPr lang="en" sz="1400"/>
              <a:t> model, ostvarujući oko 51% tačnosti u prvim epohama.</a:t>
            </a:r>
            <a:endParaRPr sz="1400"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3358" r="3349" t="0"/>
          <a:stretch/>
        </p:blipFill>
        <p:spPr>
          <a:xfrm>
            <a:off x="5074725" y="563599"/>
            <a:ext cx="3740002" cy="40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850" y="714750"/>
            <a:ext cx="7451875" cy="37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054750" y="393750"/>
            <a:ext cx="7281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EmotionNet</a:t>
            </a:r>
            <a:endParaRPr b="1"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1054750" y="1567550"/>
            <a:ext cx="3645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Struktura modela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Složeniji model duboke konvolutivne mreže sa </a:t>
            </a:r>
            <a:r>
              <a:rPr b="1" lang="en" sz="1400"/>
              <a:t>2.456.071</a:t>
            </a:r>
            <a:r>
              <a:rPr lang="en" sz="1400"/>
              <a:t> trenirabilnih parametara.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4</a:t>
            </a:r>
            <a:r>
              <a:rPr lang="en" sz="1400"/>
              <a:t> sloja oknvolucije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MaxPooling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Dropout sloj (regularizacija)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2</a:t>
            </a:r>
            <a:r>
              <a:rPr lang="en" sz="1400"/>
              <a:t> potpuno povezna sloja neurona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Očekivane performanse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Postigao je najbolje performanse od 62-63% tačnosti.</a:t>
            </a:r>
            <a:endParaRPr sz="1400"/>
          </a:p>
        </p:txBody>
      </p:sp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18945" r="18939" t="0"/>
          <a:stretch/>
        </p:blipFill>
        <p:spPr>
          <a:xfrm>
            <a:off x="5074725" y="563599"/>
            <a:ext cx="3740002" cy="401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